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8" r:id="rId2"/>
    <p:sldId id="256" r:id="rId3"/>
    <p:sldId id="257" r:id="rId4"/>
    <p:sldId id="282" r:id="rId5"/>
    <p:sldId id="299" r:id="rId6"/>
    <p:sldId id="285" r:id="rId7"/>
    <p:sldId id="296" r:id="rId8"/>
    <p:sldId id="297" r:id="rId9"/>
    <p:sldId id="286" r:id="rId10"/>
    <p:sldId id="261" r:id="rId11"/>
    <p:sldId id="269" r:id="rId12"/>
    <p:sldId id="259" r:id="rId13"/>
    <p:sldId id="260" r:id="rId14"/>
    <p:sldId id="298" r:id="rId15"/>
    <p:sldId id="287" r:id="rId16"/>
    <p:sldId id="288" r:id="rId17"/>
    <p:sldId id="264" r:id="rId18"/>
    <p:sldId id="293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BEE0"/>
    <a:srgbClr val="ED7979"/>
    <a:srgbClr val="BA4DFF"/>
    <a:srgbClr val="E60012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16" autoAdjust="0"/>
    <p:restoredTop sz="94660"/>
  </p:normalViewPr>
  <p:slideViewPr>
    <p:cSldViewPr>
      <p:cViewPr varScale="1">
        <p:scale>
          <a:sx n="114" d="100"/>
          <a:sy n="114" d="100"/>
        </p:scale>
        <p:origin x="126" y="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901EBF-9921-41A6-ABFF-2EA6DF772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A19106-3B7E-47D0-8B04-A7DD112BDB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D31864-812F-429A-85EF-12BA2B46C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A63F307-F583-4EDE-A272-6277DFFB9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DAB218-5401-401E-8B55-B32A563F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370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AD1B18-0BC6-4113-BD15-FAB229FE0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3B821B-5F24-487A-84D5-22DC9340C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88F6E7-5348-4016-A156-C80C38023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42F18-CF4A-4F19-B4D4-37AF046DE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58CC3E-CBB8-4391-A1C2-2556047F9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54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8A51C28-1474-4B69-B946-BD673EFD8F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556332F-9564-4073-AA79-1B4FE6B2C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489507-BB58-441F-A4CB-3CC86E95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44C2DE-CA69-4C37-9C7D-E9A030FDC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377175-A787-43AD-9092-18956DDA2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7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D7D775-955A-40E7-8945-2F91DC1AA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1F48238-87AB-4EC4-8115-7A1F6BACA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3808CD-BD28-47CD-9B50-C0726D38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F821B9-0C99-416D-8CF0-340F69673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80CFA5-456D-4BC5-9DA3-62287CB4C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5029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DB7C97-D510-4F55-B454-11F90EC21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AA34311-1D0A-48EB-AA5E-4FC0CD3FB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487778E-FEA9-4554-8990-E041EF156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F8E7A2F-83D2-4C5E-9624-125FA79D2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663020-7BA3-495B-8B11-5D0D5537F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78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717F6C-8197-44E6-A7E6-DC10D071C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6F0121-9676-4715-A1A1-ABDA8DD4DA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70CBBC5-1359-4564-B594-A01BECDE78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DC230C4-3100-4E27-8852-DF7D66230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F4F867-A675-468B-9EFB-28C451DB0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11B54EA-63E1-47B2-8B55-BD0155AC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321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A1DBA5-BC24-4DC3-9785-07B16E74E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31E7FE-0424-4A60-B596-1188D7F5C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DEC2D48-5879-4CEB-95F9-8C1B864BA4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78461DB-2F7D-4593-AE8D-9C754827E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DA2A47E-7D02-4ECD-90A8-1C02E02717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47349AB-CE39-43B7-B6A2-8C97DAC0E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04AED66-D992-4716-8B6A-A29916741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6A4CAA3-7BCF-4D81-BD52-EF5BB2680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3832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9255D9-E681-4EB4-BA86-F3C94F105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911EBB-AA9E-4CBB-B4C9-2F7FBFB2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C8396CA-CCF2-49DE-8EE7-8091D0ED5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70E013A-7396-4F0D-88C0-F92687610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2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CCF1D19-3BAE-4F92-BD38-9CD1AD55E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F2BC318-2AA2-4D07-B85D-8ACBDF90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544A5B6-1164-4818-84F3-BF19BB1A9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40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9C5D27-AC0F-4B1E-9750-C41B6E92D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09A70C-66D8-4D34-9C6F-21B8B0BF2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71F9E60-491E-423A-B4E3-99B922D465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0A90710-75A3-42DC-8509-EAB36452B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D1BDFF-B2D1-42DD-BDD8-AD567B501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9E1AB6D-FE56-405D-B6CF-99651E51E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1353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8B8EA-87CE-452B-B0B1-557857388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3E80204-724E-407D-813C-6669919CED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8F1C423-333A-41D9-9BE4-5547BF1DB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A5DED3-C87C-4690-9A00-17696890D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D1F05E0-15BA-4B9E-A50D-5ED1847E8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C5580C1-0936-4BFF-A415-FD7C14741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930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8706E19-EE2E-421D-AE4A-B259FC58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9FF190F-803D-486C-A85A-8854956C8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791651E-0884-4C56-B0FC-182C58ED2C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83D5C-E7C8-45CD-990B-246F29E42ADD}" type="datetimeFigureOut">
              <a:rPr kumimoji="1" lang="ja-JP" altLang="en-US" smtClean="0"/>
              <a:t>2021/11/1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0813854-AC0D-4804-A589-86ECC5501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C5DB1C9-9E23-4F47-8D2F-922407D67B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EECA6-02C9-4CCD-9C20-C4F1B29669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143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EAFD432-DC86-4541-A7F6-AF0472802694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学 </a:t>
            </a:r>
            <a:r>
              <a:rPr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プログラミング</a:t>
            </a:r>
            <a:endParaRPr lang="en-US" altLang="ja-JP" sz="9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r"/>
            <a:r>
              <a:rPr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　　　学ぼう</a:t>
            </a:r>
            <a:endParaRPr kumimoji="1" lang="ja-JP" altLang="en-US" sz="9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フローチャート: 結合子 3">
            <a:extLst>
              <a:ext uri="{FF2B5EF4-FFF2-40B4-BE49-F238E27FC236}">
                <a16:creationId xmlns:a16="http://schemas.microsoft.com/office/drawing/2014/main" id="{322CDE2B-8FAF-41A2-8507-B8E971E489AF}"/>
              </a:ext>
            </a:extLst>
          </p:cNvPr>
          <p:cNvSpPr/>
          <p:nvPr/>
        </p:nvSpPr>
        <p:spPr>
          <a:xfrm>
            <a:off x="263352" y="1772816"/>
            <a:ext cx="1728192" cy="1728192"/>
          </a:xfrm>
          <a:prstGeom prst="flowChartConnector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F650EA6-FD97-4667-BE9B-735207B2912D}"/>
              </a:ext>
            </a:extLst>
          </p:cNvPr>
          <p:cNvSpPr/>
          <p:nvPr/>
        </p:nvSpPr>
        <p:spPr>
          <a:xfrm>
            <a:off x="4439816" y="3140968"/>
            <a:ext cx="4464496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600" dirty="0">
                <a:solidFill>
                  <a:srgbClr val="FFFF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楽しく</a:t>
            </a:r>
            <a:endParaRPr kumimoji="1" lang="ja-JP" altLang="en-US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2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ABE0FDD-C11F-48CC-B3AB-899FACF32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"/>
            <a:ext cx="12192000" cy="6855016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7116469B-9F9E-478D-BA81-F1CB2E577674}"/>
              </a:ext>
            </a:extLst>
          </p:cNvPr>
          <p:cNvSpPr/>
          <p:nvPr/>
        </p:nvSpPr>
        <p:spPr>
          <a:xfrm>
            <a:off x="7896200" y="3068960"/>
            <a:ext cx="3960440" cy="2134041"/>
          </a:xfrm>
          <a:prstGeom prst="wedgeRoundRectCallout">
            <a:avLst>
              <a:gd name="adj1" fmla="val -6638"/>
              <a:gd name="adj2" fmla="val 78887"/>
              <a:gd name="adj3" fmla="val 16667"/>
            </a:avLst>
          </a:prstGeom>
          <a:solidFill>
            <a:srgbClr val="E600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１－２から</a:t>
            </a:r>
            <a:endParaRPr kumimoji="1" lang="en-US" altLang="ja-JP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１－６まで</a:t>
            </a:r>
            <a:endParaRPr lang="en-US" altLang="ja-JP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やってみよう</a:t>
            </a:r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！</a:t>
            </a:r>
            <a:endParaRPr kumimoji="1" lang="ja-JP" altLang="en-US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107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A154F83-D79E-4FB7-99B0-7D8B9DD3D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61C0879-80A2-465E-92EB-4712C43D570F}"/>
              </a:ext>
            </a:extLst>
          </p:cNvPr>
          <p:cNvGrpSpPr/>
          <p:nvPr/>
        </p:nvGrpSpPr>
        <p:grpSpPr>
          <a:xfrm>
            <a:off x="6809184" y="522746"/>
            <a:ext cx="4320480" cy="5832648"/>
            <a:chOff x="6809184" y="522746"/>
            <a:chExt cx="4320480" cy="5832648"/>
          </a:xfrm>
        </p:grpSpPr>
        <p:sp>
          <p:nvSpPr>
            <p:cNvPr id="4" name="矢印: 下 3">
              <a:extLst>
                <a:ext uri="{FF2B5EF4-FFF2-40B4-BE49-F238E27FC236}">
                  <a16:creationId xmlns:a16="http://schemas.microsoft.com/office/drawing/2014/main" id="{5B9098CE-3570-4607-9724-83D3601FC1E2}"/>
                </a:ext>
              </a:extLst>
            </p:cNvPr>
            <p:cNvSpPr/>
            <p:nvPr/>
          </p:nvSpPr>
          <p:spPr>
            <a:xfrm>
              <a:off x="6809184" y="522746"/>
              <a:ext cx="1008112" cy="5832648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6D6BB8AC-4C30-4774-B319-80E6D144D53E}"/>
                </a:ext>
              </a:extLst>
            </p:cNvPr>
            <p:cNvGrpSpPr/>
            <p:nvPr/>
          </p:nvGrpSpPr>
          <p:grpSpPr>
            <a:xfrm>
              <a:off x="6809184" y="1628800"/>
              <a:ext cx="4320480" cy="720080"/>
              <a:chOff x="6809184" y="1628800"/>
              <a:chExt cx="4320480" cy="720080"/>
            </a:xfrm>
          </p:grpSpPr>
          <p:sp>
            <p:nvSpPr>
              <p:cNvPr id="3" name="四角形: 角を丸くする 2">
                <a:extLst>
                  <a:ext uri="{FF2B5EF4-FFF2-40B4-BE49-F238E27FC236}">
                    <a16:creationId xmlns:a16="http://schemas.microsoft.com/office/drawing/2014/main" id="{79F0D8F5-C401-44D1-A11C-9EFA9CDDD42F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3" name="フローチャート: 端子 12">
                <a:extLst>
                  <a:ext uri="{FF2B5EF4-FFF2-40B4-BE49-F238E27FC236}">
                    <a16:creationId xmlns:a16="http://schemas.microsoft.com/office/drawing/2014/main" id="{D83AEA39-DA01-49E4-8225-4FEF1EA62ABF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rgbClr val="0070C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6D70F95-C26C-4FC6-8406-243ED45EFD2C}"/>
              </a:ext>
            </a:extLst>
          </p:cNvPr>
          <p:cNvGrpSpPr/>
          <p:nvPr/>
        </p:nvGrpSpPr>
        <p:grpSpPr>
          <a:xfrm>
            <a:off x="6809184" y="2721162"/>
            <a:ext cx="4320480" cy="720080"/>
            <a:chOff x="6809184" y="1628800"/>
            <a:chExt cx="4320480" cy="720080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0D34EB93-F9C0-4DCB-9D16-3797DFA0AE49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C9324C26-C072-4E20-A09A-34BC0EBF7DFD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  <a:r>
                <a:rPr kumimoji="1" lang="ja-JP" altLang="en-US" sz="4800" dirty="0">
                  <a:solidFill>
                    <a:srgbClr val="FFFF0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494DD8E-9614-4B2B-B187-1A0DAE3AD195}"/>
              </a:ext>
            </a:extLst>
          </p:cNvPr>
          <p:cNvGrpSpPr/>
          <p:nvPr/>
        </p:nvGrpSpPr>
        <p:grpSpPr>
          <a:xfrm>
            <a:off x="6829697" y="3813524"/>
            <a:ext cx="4320480" cy="720080"/>
            <a:chOff x="6809184" y="1628800"/>
            <a:chExt cx="4320480" cy="720080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3A0F600-F6B8-41E0-9ABD-6F46BC3DF0B8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7DC354D-9504-46E0-AC87-E542A0C4EAF6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  <a:r>
                <a:rPr kumimoji="1" lang="ja-JP" altLang="en-US" sz="4800" dirty="0">
                  <a:solidFill>
                    <a:srgbClr val="FF0000"/>
                  </a:solidFill>
                </a:rPr>
                <a:t>●</a:t>
              </a: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DE46F6C-7CB2-4EA8-BAA5-D6719908D642}"/>
              </a:ext>
            </a:extLst>
          </p:cNvPr>
          <p:cNvGrpSpPr/>
          <p:nvPr/>
        </p:nvGrpSpPr>
        <p:grpSpPr>
          <a:xfrm>
            <a:off x="1415480" y="1772816"/>
            <a:ext cx="3456384" cy="3323888"/>
            <a:chOff x="1415480" y="1772816"/>
            <a:chExt cx="3456384" cy="3323888"/>
          </a:xfrm>
        </p:grpSpPr>
        <p:sp>
          <p:nvSpPr>
            <p:cNvPr id="25" name="角丸四角形 24"/>
            <p:cNvSpPr/>
            <p:nvPr/>
          </p:nvSpPr>
          <p:spPr>
            <a:xfrm>
              <a:off x="1415480" y="1772816"/>
              <a:ext cx="3456384" cy="3323888"/>
            </a:xfrm>
            <a:prstGeom prst="roundRect">
              <a:avLst/>
            </a:prstGeom>
            <a:solidFill>
              <a:srgbClr val="E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0FED8E8F-56E3-5B47-B0AC-1B93A8B47643}"/>
                </a:ext>
              </a:extLst>
            </p:cNvPr>
            <p:cNvSpPr txBox="1"/>
            <p:nvPr/>
          </p:nvSpPr>
          <p:spPr>
            <a:xfrm>
              <a:off x="1461895" y="3782557"/>
              <a:ext cx="333796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</a:rPr>
                <a:t>シーケンス</a:t>
              </a:r>
              <a:endParaRPr kumimoji="1" lang="en-US" altLang="ja-JP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ja-JP" altLang="en-US" sz="2800" b="1" dirty="0">
                  <a:solidFill>
                    <a:schemeClr val="bg1"/>
                  </a:solidFill>
                </a:rPr>
                <a:t>［順番に実行］</a:t>
              </a:r>
              <a:endParaRPr kumimoji="1" lang="ja-JP" altLang="en-US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27" name="図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106" y="2181703"/>
              <a:ext cx="1517658" cy="15227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59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A154F83-D79E-4FB7-99B0-7D8B9DD3D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矢印: 下 3">
            <a:extLst>
              <a:ext uri="{FF2B5EF4-FFF2-40B4-BE49-F238E27FC236}">
                <a16:creationId xmlns:a16="http://schemas.microsoft.com/office/drawing/2014/main" id="{5B9098CE-3570-4607-9724-83D3601FC1E2}"/>
              </a:ext>
            </a:extLst>
          </p:cNvPr>
          <p:cNvSpPr/>
          <p:nvPr/>
        </p:nvSpPr>
        <p:spPr>
          <a:xfrm>
            <a:off x="6809184" y="522746"/>
            <a:ext cx="1008112" cy="5832648"/>
          </a:xfrm>
          <a:prstGeom prst="downArrow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6D6BB8AC-4C30-4774-B319-80E6D144D53E}"/>
              </a:ext>
            </a:extLst>
          </p:cNvPr>
          <p:cNvGrpSpPr/>
          <p:nvPr/>
        </p:nvGrpSpPr>
        <p:grpSpPr>
          <a:xfrm>
            <a:off x="6800472" y="547979"/>
            <a:ext cx="4320480" cy="720080"/>
            <a:chOff x="6809184" y="1628800"/>
            <a:chExt cx="4320480" cy="720080"/>
          </a:xfrm>
        </p:grpSpPr>
        <p:sp>
          <p:nvSpPr>
            <p:cNvPr id="3" name="四角形: 角を丸くする 2">
              <a:extLst>
                <a:ext uri="{FF2B5EF4-FFF2-40B4-BE49-F238E27FC236}">
                  <a16:creationId xmlns:a16="http://schemas.microsoft.com/office/drawing/2014/main" id="{79F0D8F5-C401-44D1-A11C-9EFA9CDDD42F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3" name="フローチャート: 端子 12">
              <a:extLst>
                <a:ext uri="{FF2B5EF4-FFF2-40B4-BE49-F238E27FC236}">
                  <a16:creationId xmlns:a16="http://schemas.microsoft.com/office/drawing/2014/main" id="{D83AEA39-DA01-49E4-8225-4FEF1EA62ABF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rgbClr val="0070C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6D70F95-C26C-4FC6-8406-243ED45EFD2C}"/>
              </a:ext>
            </a:extLst>
          </p:cNvPr>
          <p:cNvGrpSpPr/>
          <p:nvPr/>
        </p:nvGrpSpPr>
        <p:grpSpPr>
          <a:xfrm>
            <a:off x="6809184" y="1328547"/>
            <a:ext cx="4320480" cy="720080"/>
            <a:chOff x="6809184" y="1628800"/>
            <a:chExt cx="4320480" cy="720080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0D34EB93-F9C0-4DCB-9D16-3797DFA0AE49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C9324C26-C072-4E20-A09A-34BC0EBF7DFD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  <a:r>
                <a:rPr kumimoji="1" lang="ja-JP" altLang="en-US" sz="4800" dirty="0">
                  <a:solidFill>
                    <a:srgbClr val="FFFF0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494DD8E-9614-4B2B-B187-1A0DAE3AD195}"/>
              </a:ext>
            </a:extLst>
          </p:cNvPr>
          <p:cNvGrpSpPr/>
          <p:nvPr/>
        </p:nvGrpSpPr>
        <p:grpSpPr>
          <a:xfrm>
            <a:off x="6809184" y="2109115"/>
            <a:ext cx="4320480" cy="720080"/>
            <a:chOff x="6809184" y="1628800"/>
            <a:chExt cx="4320480" cy="720080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3A0F600-F6B8-41E0-9ABD-6F46BC3DF0B8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7DC354D-9504-46E0-AC87-E542A0C4EAF6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  <a:r>
                <a:rPr kumimoji="1" lang="ja-JP" altLang="en-US" sz="4800" dirty="0">
                  <a:solidFill>
                    <a:srgbClr val="FF0000"/>
                  </a:solidFill>
                </a:rPr>
                <a:t>●</a:t>
              </a: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04C5DE0-70D2-4D86-97C1-22AD3F3A0289}"/>
              </a:ext>
            </a:extLst>
          </p:cNvPr>
          <p:cNvGrpSpPr/>
          <p:nvPr/>
        </p:nvGrpSpPr>
        <p:grpSpPr>
          <a:xfrm>
            <a:off x="6809184" y="2889683"/>
            <a:ext cx="4329192" cy="2281216"/>
            <a:chOff x="6809184" y="2889683"/>
            <a:chExt cx="4329192" cy="2281216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8328D67C-C288-4BA1-8E11-9CD4475F0304}"/>
                </a:ext>
              </a:extLst>
            </p:cNvPr>
            <p:cNvGrpSpPr/>
            <p:nvPr/>
          </p:nvGrpSpPr>
          <p:grpSpPr>
            <a:xfrm>
              <a:off x="6809184" y="2889683"/>
              <a:ext cx="4320480" cy="720080"/>
              <a:chOff x="6809184" y="1628800"/>
              <a:chExt cx="4320480" cy="720080"/>
            </a:xfrm>
          </p:grpSpPr>
          <p:sp>
            <p:nvSpPr>
              <p:cNvPr id="26" name="四角形: 角を丸くする 25">
                <a:extLst>
                  <a:ext uri="{FF2B5EF4-FFF2-40B4-BE49-F238E27FC236}">
                    <a16:creationId xmlns:a16="http://schemas.microsoft.com/office/drawing/2014/main" id="{3F03D82D-5A45-411B-9AFA-B41329DE7BD6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27" name="フローチャート: 端子 26">
                <a:extLst>
                  <a:ext uri="{FF2B5EF4-FFF2-40B4-BE49-F238E27FC236}">
                    <a16:creationId xmlns:a16="http://schemas.microsoft.com/office/drawing/2014/main" id="{7239B479-63A1-4BBA-B8C7-DFCD0A5455A9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rgbClr val="0070C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22B2170D-5CD8-4CBF-BCCF-F531A99B0A78}"/>
                </a:ext>
              </a:extLst>
            </p:cNvPr>
            <p:cNvGrpSpPr/>
            <p:nvPr/>
          </p:nvGrpSpPr>
          <p:grpSpPr>
            <a:xfrm>
              <a:off x="6817896" y="3670251"/>
              <a:ext cx="4320480" cy="720080"/>
              <a:chOff x="6809184" y="1628800"/>
              <a:chExt cx="4320480" cy="720080"/>
            </a:xfrm>
          </p:grpSpPr>
          <p:sp>
            <p:nvSpPr>
              <p:cNvPr id="29" name="四角形: 角を丸くする 28">
                <a:extLst>
                  <a:ext uri="{FF2B5EF4-FFF2-40B4-BE49-F238E27FC236}">
                    <a16:creationId xmlns:a16="http://schemas.microsoft.com/office/drawing/2014/main" id="{6AFB4FFA-8579-4D77-8042-332C1084EAD7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0" name="フローチャート: 端子 29">
                <a:extLst>
                  <a:ext uri="{FF2B5EF4-FFF2-40B4-BE49-F238E27FC236}">
                    <a16:creationId xmlns:a16="http://schemas.microsoft.com/office/drawing/2014/main" id="{41257478-8319-4D45-8424-0771CE7B22A5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rgbClr val="FFFF0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</a:t>
                </a:r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DA4EA61B-569F-49F5-BA3A-4DEB5CE2E5A9}"/>
                </a:ext>
              </a:extLst>
            </p:cNvPr>
            <p:cNvGrpSpPr/>
            <p:nvPr/>
          </p:nvGrpSpPr>
          <p:grpSpPr>
            <a:xfrm>
              <a:off x="6817896" y="4450819"/>
              <a:ext cx="4320480" cy="720080"/>
              <a:chOff x="6809184" y="1628800"/>
              <a:chExt cx="4320480" cy="720080"/>
            </a:xfrm>
          </p:grpSpPr>
          <p:sp>
            <p:nvSpPr>
              <p:cNvPr id="32" name="四角形: 角を丸くする 31">
                <a:extLst>
                  <a:ext uri="{FF2B5EF4-FFF2-40B4-BE49-F238E27FC236}">
                    <a16:creationId xmlns:a16="http://schemas.microsoft.com/office/drawing/2014/main" id="{038591A8-3F4B-4F11-BD8C-AE290BC88825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3" name="フローチャート: 端子 32">
                <a:extLst>
                  <a:ext uri="{FF2B5EF4-FFF2-40B4-BE49-F238E27FC236}">
                    <a16:creationId xmlns:a16="http://schemas.microsoft.com/office/drawing/2014/main" id="{579895F9-16C1-44AC-89B6-169B17486E9C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  <a:r>
                  <a:rPr kumimoji="1" lang="ja-JP" altLang="en-US" sz="4800" dirty="0">
                    <a:solidFill>
                      <a:srgbClr val="FF0000"/>
                    </a:solidFill>
                  </a:rPr>
                  <a:t>●</a:t>
                </a:r>
              </a:p>
            </p:txBody>
          </p:sp>
        </p:grp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76E49A9-9709-4F21-A045-E3CF3D3209D0}"/>
              </a:ext>
            </a:extLst>
          </p:cNvPr>
          <p:cNvGrpSpPr/>
          <p:nvPr/>
        </p:nvGrpSpPr>
        <p:grpSpPr>
          <a:xfrm>
            <a:off x="6817896" y="5220719"/>
            <a:ext cx="4329192" cy="2281216"/>
            <a:chOff x="6817896" y="5220719"/>
            <a:chExt cx="4329192" cy="2281216"/>
          </a:xfrm>
        </p:grpSpPr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A5173ACB-3AE9-46B5-AC89-654E0C5B45E4}"/>
                </a:ext>
              </a:extLst>
            </p:cNvPr>
            <p:cNvGrpSpPr/>
            <p:nvPr/>
          </p:nvGrpSpPr>
          <p:grpSpPr>
            <a:xfrm>
              <a:off x="6817896" y="5220719"/>
              <a:ext cx="4320480" cy="720080"/>
              <a:chOff x="6809184" y="1628800"/>
              <a:chExt cx="4320480" cy="720080"/>
            </a:xfrm>
          </p:grpSpPr>
          <p:sp>
            <p:nvSpPr>
              <p:cNvPr id="35" name="四角形: 角を丸くする 34">
                <a:extLst>
                  <a:ext uri="{FF2B5EF4-FFF2-40B4-BE49-F238E27FC236}">
                    <a16:creationId xmlns:a16="http://schemas.microsoft.com/office/drawing/2014/main" id="{E81C1719-D596-4639-A300-B15F5C0AA33B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6" name="フローチャート: 端子 35">
                <a:extLst>
                  <a:ext uri="{FF2B5EF4-FFF2-40B4-BE49-F238E27FC236}">
                    <a16:creationId xmlns:a16="http://schemas.microsoft.com/office/drawing/2014/main" id="{23846AA9-DB70-4458-840A-217C7B30390F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rgbClr val="0070C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</a:p>
            </p:txBody>
          </p:sp>
        </p:grp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D3851B7D-3420-4024-A0CA-615A06ED392E}"/>
                </a:ext>
              </a:extLst>
            </p:cNvPr>
            <p:cNvGrpSpPr/>
            <p:nvPr/>
          </p:nvGrpSpPr>
          <p:grpSpPr>
            <a:xfrm>
              <a:off x="6826608" y="6001287"/>
              <a:ext cx="4320480" cy="720080"/>
              <a:chOff x="6809184" y="1628800"/>
              <a:chExt cx="4320480" cy="720080"/>
            </a:xfrm>
          </p:grpSpPr>
          <p:sp>
            <p:nvSpPr>
              <p:cNvPr id="38" name="四角形: 角を丸くする 37">
                <a:extLst>
                  <a:ext uri="{FF2B5EF4-FFF2-40B4-BE49-F238E27FC236}">
                    <a16:creationId xmlns:a16="http://schemas.microsoft.com/office/drawing/2014/main" id="{332C7D41-B8BD-430C-82BB-CF44A035E54B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39" name="フローチャート: 端子 38">
                <a:extLst>
                  <a:ext uri="{FF2B5EF4-FFF2-40B4-BE49-F238E27FC236}">
                    <a16:creationId xmlns:a16="http://schemas.microsoft.com/office/drawing/2014/main" id="{3F87B9AC-BAFF-445D-8A8E-8D090A179610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rgbClr val="FFFF0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</a:t>
                </a:r>
              </a:p>
            </p:txBody>
          </p:sp>
        </p:grp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0C02A379-DF36-4513-8A12-D510C02FCCC1}"/>
                </a:ext>
              </a:extLst>
            </p:cNvPr>
            <p:cNvGrpSpPr/>
            <p:nvPr/>
          </p:nvGrpSpPr>
          <p:grpSpPr>
            <a:xfrm>
              <a:off x="6826608" y="6781855"/>
              <a:ext cx="4320480" cy="720080"/>
              <a:chOff x="6809184" y="1628800"/>
              <a:chExt cx="4320480" cy="720080"/>
            </a:xfrm>
          </p:grpSpPr>
          <p:sp>
            <p:nvSpPr>
              <p:cNvPr id="41" name="四角形: 角を丸くする 40">
                <a:extLst>
                  <a:ext uri="{FF2B5EF4-FFF2-40B4-BE49-F238E27FC236}">
                    <a16:creationId xmlns:a16="http://schemas.microsoft.com/office/drawing/2014/main" id="{5549311A-52B4-4191-A673-8C41975B590A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42" name="フローチャート: 端子 41">
                <a:extLst>
                  <a:ext uri="{FF2B5EF4-FFF2-40B4-BE49-F238E27FC236}">
                    <a16:creationId xmlns:a16="http://schemas.microsoft.com/office/drawing/2014/main" id="{8987D272-67A4-4589-B2AA-F9C537664069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  <a:r>
                  <a:rPr kumimoji="1" lang="ja-JP" altLang="en-US" sz="4800" dirty="0">
                    <a:solidFill>
                      <a:srgbClr val="FF0000"/>
                    </a:solidFill>
                  </a:rPr>
                  <a:t>●</a:t>
                </a:r>
              </a:p>
            </p:txBody>
          </p:sp>
        </p:grpSp>
      </p:grpSp>
      <p:sp>
        <p:nvSpPr>
          <p:cNvPr id="45" name="角丸四角形 44"/>
          <p:cNvSpPr/>
          <p:nvPr/>
        </p:nvSpPr>
        <p:spPr>
          <a:xfrm>
            <a:off x="1415480" y="1772816"/>
            <a:ext cx="3456384" cy="3323888"/>
          </a:xfrm>
          <a:prstGeom prst="roundRect">
            <a:avLst/>
          </a:prstGeom>
          <a:solidFill>
            <a:srgbClr val="ED7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FED8E8F-56E3-5B47-B0AC-1B93A8B47643}"/>
              </a:ext>
            </a:extLst>
          </p:cNvPr>
          <p:cNvSpPr txBox="1"/>
          <p:nvPr/>
        </p:nvSpPr>
        <p:spPr>
          <a:xfrm>
            <a:off x="1461895" y="3782557"/>
            <a:ext cx="33379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>
                <a:solidFill>
                  <a:schemeClr val="bg1"/>
                </a:solidFill>
              </a:rPr>
              <a:t>シーケンス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algn="ctr"/>
            <a:r>
              <a:rPr lang="ja-JP" altLang="en-US" sz="2800" b="1">
                <a:solidFill>
                  <a:schemeClr val="bg1"/>
                </a:solidFill>
              </a:rPr>
              <a:t>［順番に実行］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106" y="2181703"/>
            <a:ext cx="1517658" cy="152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0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A154F83-D79E-4FB7-99B0-7D8B9DD3D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矢印: 下 3">
            <a:extLst>
              <a:ext uri="{FF2B5EF4-FFF2-40B4-BE49-F238E27FC236}">
                <a16:creationId xmlns:a16="http://schemas.microsoft.com/office/drawing/2014/main" id="{5B9098CE-3570-4607-9724-83D3601FC1E2}"/>
              </a:ext>
            </a:extLst>
          </p:cNvPr>
          <p:cNvSpPr/>
          <p:nvPr/>
        </p:nvSpPr>
        <p:spPr>
          <a:xfrm>
            <a:off x="6809184" y="522746"/>
            <a:ext cx="1008112" cy="5832648"/>
          </a:xfrm>
          <a:prstGeom prst="downArrow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DD4E42D-AB31-4F70-B984-6414A806993E}"/>
              </a:ext>
            </a:extLst>
          </p:cNvPr>
          <p:cNvGrpSpPr/>
          <p:nvPr/>
        </p:nvGrpSpPr>
        <p:grpSpPr>
          <a:xfrm>
            <a:off x="6528048" y="805662"/>
            <a:ext cx="4608512" cy="4567554"/>
            <a:chOff x="6528048" y="805662"/>
            <a:chExt cx="4608512" cy="4567554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FE2FA18-3207-43B8-A42B-309241334710}"/>
                </a:ext>
              </a:extLst>
            </p:cNvPr>
            <p:cNvSpPr/>
            <p:nvPr/>
          </p:nvSpPr>
          <p:spPr>
            <a:xfrm>
              <a:off x="6528048" y="942388"/>
              <a:ext cx="326720" cy="4168369"/>
            </a:xfrm>
            <a:prstGeom prst="roundRect">
              <a:avLst>
                <a:gd name="adj" fmla="val 33258"/>
              </a:avLst>
            </a:prstGeom>
            <a:solidFill>
              <a:srgbClr val="3EBE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en-US" altLang="ja-JP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171AD1A8-6AB9-42E9-8ABA-EA5E39330AFE}"/>
                </a:ext>
              </a:extLst>
            </p:cNvPr>
            <p:cNvSpPr/>
            <p:nvPr/>
          </p:nvSpPr>
          <p:spPr>
            <a:xfrm>
              <a:off x="6528048" y="805662"/>
              <a:ext cx="4608512" cy="703889"/>
            </a:xfrm>
            <a:prstGeom prst="roundRect">
              <a:avLst>
                <a:gd name="adj" fmla="val 33258"/>
              </a:avLst>
            </a:prstGeom>
            <a:solidFill>
              <a:srgbClr val="3EBE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0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ここから</a:t>
              </a:r>
              <a:endParaRPr kumimoji="1" lang="en-US" altLang="ja-JP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20" name="四角形: 角を丸くする 19">
              <a:extLst>
                <a:ext uri="{FF2B5EF4-FFF2-40B4-BE49-F238E27FC236}">
                  <a16:creationId xmlns:a16="http://schemas.microsoft.com/office/drawing/2014/main" id="{08083EA5-2915-410E-934C-17BFFDD11741}"/>
                </a:ext>
              </a:extLst>
            </p:cNvPr>
            <p:cNvSpPr/>
            <p:nvPr/>
          </p:nvSpPr>
          <p:spPr>
            <a:xfrm>
              <a:off x="6528048" y="4669327"/>
              <a:ext cx="4608512" cy="703889"/>
            </a:xfrm>
            <a:prstGeom prst="roundRect">
              <a:avLst>
                <a:gd name="adj" fmla="val 33258"/>
              </a:avLst>
            </a:prstGeom>
            <a:solidFill>
              <a:srgbClr val="3EBEE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32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ここまで</a:t>
              </a:r>
              <a:r>
                <a:rPr lang="ja-JP" altLang="en-US" sz="4000" dirty="0"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くりかえす</a:t>
              </a:r>
              <a:endParaRPr kumimoji="1" lang="en-US" altLang="ja-JP" sz="40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22DD7A69-097F-4315-96CD-F7E034544DAE}"/>
              </a:ext>
            </a:extLst>
          </p:cNvPr>
          <p:cNvGrpSpPr/>
          <p:nvPr/>
        </p:nvGrpSpPr>
        <p:grpSpPr>
          <a:xfrm>
            <a:off x="6816080" y="3830496"/>
            <a:ext cx="4320480" cy="720080"/>
            <a:chOff x="6809184" y="1628800"/>
            <a:chExt cx="4320480" cy="720080"/>
          </a:xfrm>
        </p:grpSpPr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437FF672-3D51-4FAA-8715-4B65A975A895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8" name="フローチャート: 端子 17">
              <a:extLst>
                <a:ext uri="{FF2B5EF4-FFF2-40B4-BE49-F238E27FC236}">
                  <a16:creationId xmlns:a16="http://schemas.microsoft.com/office/drawing/2014/main" id="{A943D197-75C0-4A02-8274-8704BE08D5D3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  <a:r>
                <a:rPr kumimoji="1" lang="ja-JP" altLang="en-US" sz="4800" dirty="0">
                  <a:solidFill>
                    <a:srgbClr val="FF0000"/>
                  </a:solidFill>
                </a:rPr>
                <a:t>●</a:t>
              </a: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9A822E27-EF81-4EEC-A6A2-CF74D5B1EF59}"/>
              </a:ext>
            </a:extLst>
          </p:cNvPr>
          <p:cNvGrpSpPr/>
          <p:nvPr/>
        </p:nvGrpSpPr>
        <p:grpSpPr>
          <a:xfrm>
            <a:off x="6809184" y="1628800"/>
            <a:ext cx="4320480" cy="720080"/>
            <a:chOff x="6809184" y="1628800"/>
            <a:chExt cx="4320480" cy="720080"/>
          </a:xfrm>
        </p:grpSpPr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24D63E1C-8472-4FFA-B870-1F2C98B4A694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2" name="フローチャート: 端子 11">
              <a:extLst>
                <a:ext uri="{FF2B5EF4-FFF2-40B4-BE49-F238E27FC236}">
                  <a16:creationId xmlns:a16="http://schemas.microsoft.com/office/drawing/2014/main" id="{9F25716D-D6BC-41B1-9DE3-C6DA61C4D4CE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rgbClr val="0070C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6E59545-74FD-4D32-AC0B-033A01C4F806}"/>
              </a:ext>
            </a:extLst>
          </p:cNvPr>
          <p:cNvGrpSpPr/>
          <p:nvPr/>
        </p:nvGrpSpPr>
        <p:grpSpPr>
          <a:xfrm>
            <a:off x="6809184" y="2729648"/>
            <a:ext cx="4320480" cy="720080"/>
            <a:chOff x="6809184" y="1628800"/>
            <a:chExt cx="4320480" cy="720080"/>
          </a:xfrm>
        </p:grpSpPr>
        <p:sp>
          <p:nvSpPr>
            <p:cNvPr id="14" name="四角形: 角を丸くする 13">
              <a:extLst>
                <a:ext uri="{FF2B5EF4-FFF2-40B4-BE49-F238E27FC236}">
                  <a16:creationId xmlns:a16="http://schemas.microsoft.com/office/drawing/2014/main" id="{C2CA8B30-C2F6-4401-BCFD-0D46716E56C3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5" name="フローチャート: 端子 14">
              <a:extLst>
                <a:ext uri="{FF2B5EF4-FFF2-40B4-BE49-F238E27FC236}">
                  <a16:creationId xmlns:a16="http://schemas.microsoft.com/office/drawing/2014/main" id="{5076AE94-3DE6-47C2-854F-212C0F3E1505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  <a:r>
                <a:rPr kumimoji="1" lang="ja-JP" altLang="en-US" sz="4800" dirty="0">
                  <a:solidFill>
                    <a:srgbClr val="FFFF0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6955F1F-ACE3-4086-B1D5-27B1CAF27341}"/>
              </a:ext>
            </a:extLst>
          </p:cNvPr>
          <p:cNvGrpSpPr/>
          <p:nvPr/>
        </p:nvGrpSpPr>
        <p:grpSpPr>
          <a:xfrm>
            <a:off x="1415480" y="1772816"/>
            <a:ext cx="3456384" cy="3323888"/>
            <a:chOff x="1415480" y="1772816"/>
            <a:chExt cx="3456384" cy="3323888"/>
          </a:xfrm>
        </p:grpSpPr>
        <p:sp>
          <p:nvSpPr>
            <p:cNvPr id="23" name="角丸四角形 22"/>
            <p:cNvSpPr/>
            <p:nvPr/>
          </p:nvSpPr>
          <p:spPr>
            <a:xfrm>
              <a:off x="1415480" y="1772816"/>
              <a:ext cx="3456384" cy="3323888"/>
            </a:xfrm>
            <a:prstGeom prst="roundRect">
              <a:avLst/>
            </a:prstGeom>
            <a:solidFill>
              <a:srgbClr val="3EBE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FED8E8F-56E3-5B47-B0AC-1B93A8B47643}"/>
                </a:ext>
              </a:extLst>
            </p:cNvPr>
            <p:cNvSpPr txBox="1"/>
            <p:nvPr/>
          </p:nvSpPr>
          <p:spPr>
            <a:xfrm>
              <a:off x="1461895" y="3782557"/>
              <a:ext cx="333796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</a:rPr>
                <a:t>ループ</a:t>
              </a:r>
              <a:endParaRPr kumimoji="1" lang="en-US" altLang="ja-JP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ja-JP" altLang="en-US" sz="2800" b="1" dirty="0">
                  <a:solidFill>
                    <a:schemeClr val="bg1"/>
                  </a:solidFill>
                </a:rPr>
                <a:t>［くりかえし］</a:t>
              </a:r>
              <a:endParaRPr kumimoji="1" lang="ja-JP" altLang="en-US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0076" y="2181704"/>
              <a:ext cx="1561098" cy="1566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186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D241A298-2007-3B41-9F51-964670058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6" y="-9000"/>
            <a:ext cx="12198533" cy="68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84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D775686-8E65-448E-B3D2-7E3898708B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91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09CADCA-F50F-4B66-B24A-56CEF6ED8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03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4F4FE0B-728A-4859-8EE8-853D5CB7A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"/>
            <a:ext cx="12192000" cy="6855016"/>
          </a:xfrm>
          <a:prstGeom prst="rect">
            <a:avLst/>
          </a:prstGeom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807448B4-5E1F-4298-B6DC-8D3EF08C9E93}"/>
              </a:ext>
            </a:extLst>
          </p:cNvPr>
          <p:cNvSpPr/>
          <p:nvPr/>
        </p:nvSpPr>
        <p:spPr>
          <a:xfrm>
            <a:off x="8048600" y="3221360"/>
            <a:ext cx="3960440" cy="2134041"/>
          </a:xfrm>
          <a:prstGeom prst="wedgeRoundRectCallout">
            <a:avLst>
              <a:gd name="adj1" fmla="val -6638"/>
              <a:gd name="adj2" fmla="val 78887"/>
              <a:gd name="adj3" fmla="val 16667"/>
            </a:avLst>
          </a:prstGeom>
          <a:solidFill>
            <a:srgbClr val="E6001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－２から</a:t>
            </a:r>
            <a:endParaRPr kumimoji="1" lang="en-US" altLang="ja-JP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lang="en-US" altLang="ja-JP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2</a:t>
            </a:r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－６まで</a:t>
            </a:r>
            <a:endParaRPr lang="en-US" altLang="ja-JP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ctr"/>
            <a:r>
              <a:rPr kumimoji="1"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やってみよう</a:t>
            </a:r>
            <a:r>
              <a:rPr lang="ja-JP" altLang="en-US" sz="3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！</a:t>
            </a:r>
            <a:endParaRPr kumimoji="1" lang="ja-JP" altLang="en-US" sz="3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329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EAFD432-DC86-4541-A7F6-AF0472802694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 学 </a:t>
            </a:r>
            <a:r>
              <a:rPr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プログラミング</a:t>
            </a:r>
            <a:endParaRPr lang="en-US" altLang="ja-JP" sz="9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  <a:p>
            <a:pPr algn="r"/>
            <a:r>
              <a:rPr lang="ja-JP" altLang="en-US" sz="9600" dirty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を　　　　学ぼう</a:t>
            </a:r>
            <a:endParaRPr kumimoji="1" lang="ja-JP" altLang="en-US" sz="96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4" name="フローチャート: 結合子 3">
            <a:extLst>
              <a:ext uri="{FF2B5EF4-FFF2-40B4-BE49-F238E27FC236}">
                <a16:creationId xmlns:a16="http://schemas.microsoft.com/office/drawing/2014/main" id="{322CDE2B-8FAF-41A2-8507-B8E971E489AF}"/>
              </a:ext>
            </a:extLst>
          </p:cNvPr>
          <p:cNvSpPr/>
          <p:nvPr/>
        </p:nvSpPr>
        <p:spPr>
          <a:xfrm>
            <a:off x="263352" y="1772816"/>
            <a:ext cx="1728192" cy="1728192"/>
          </a:xfrm>
          <a:prstGeom prst="flowChartConnector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F650EA6-FD97-4667-BE9B-735207B2912D}"/>
              </a:ext>
            </a:extLst>
          </p:cNvPr>
          <p:cNvSpPr/>
          <p:nvPr/>
        </p:nvSpPr>
        <p:spPr>
          <a:xfrm>
            <a:off x="3431704" y="3140968"/>
            <a:ext cx="5256584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600" dirty="0">
                <a:solidFill>
                  <a:srgbClr val="FFFF00"/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美味しく</a:t>
            </a:r>
            <a:endParaRPr kumimoji="1" lang="ja-JP" altLang="en-US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A154F83-D79E-4FB7-99B0-7D8B9DD3D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79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A154F83-D79E-4FB7-99B0-7D8B9DD3DF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61C0879-80A2-465E-92EB-4712C43D570F}"/>
              </a:ext>
            </a:extLst>
          </p:cNvPr>
          <p:cNvGrpSpPr/>
          <p:nvPr/>
        </p:nvGrpSpPr>
        <p:grpSpPr>
          <a:xfrm>
            <a:off x="6809184" y="522746"/>
            <a:ext cx="4320480" cy="5832648"/>
            <a:chOff x="6809184" y="522746"/>
            <a:chExt cx="4320480" cy="5832648"/>
          </a:xfrm>
        </p:grpSpPr>
        <p:sp>
          <p:nvSpPr>
            <p:cNvPr id="4" name="矢印: 下 3">
              <a:extLst>
                <a:ext uri="{FF2B5EF4-FFF2-40B4-BE49-F238E27FC236}">
                  <a16:creationId xmlns:a16="http://schemas.microsoft.com/office/drawing/2014/main" id="{5B9098CE-3570-4607-9724-83D3601FC1E2}"/>
                </a:ext>
              </a:extLst>
            </p:cNvPr>
            <p:cNvSpPr/>
            <p:nvPr/>
          </p:nvSpPr>
          <p:spPr>
            <a:xfrm>
              <a:off x="6809184" y="522746"/>
              <a:ext cx="1008112" cy="5832648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6D6BB8AC-4C30-4774-B319-80E6D144D53E}"/>
                </a:ext>
              </a:extLst>
            </p:cNvPr>
            <p:cNvGrpSpPr/>
            <p:nvPr/>
          </p:nvGrpSpPr>
          <p:grpSpPr>
            <a:xfrm>
              <a:off x="6809184" y="1628800"/>
              <a:ext cx="4320480" cy="720080"/>
              <a:chOff x="6809184" y="1628800"/>
              <a:chExt cx="4320480" cy="720080"/>
            </a:xfrm>
          </p:grpSpPr>
          <p:sp>
            <p:nvSpPr>
              <p:cNvPr id="3" name="四角形: 角を丸くする 2">
                <a:extLst>
                  <a:ext uri="{FF2B5EF4-FFF2-40B4-BE49-F238E27FC236}">
                    <a16:creationId xmlns:a16="http://schemas.microsoft.com/office/drawing/2014/main" id="{79F0D8F5-C401-44D1-A11C-9EFA9CDDD42F}"/>
                  </a:ext>
                </a:extLst>
              </p:cNvPr>
              <p:cNvSpPr/>
              <p:nvPr/>
            </p:nvSpPr>
            <p:spPr>
              <a:xfrm>
                <a:off x="6809184" y="1628800"/>
                <a:ext cx="4320480" cy="720080"/>
              </a:xfrm>
              <a:prstGeom prst="roundRect">
                <a:avLst>
                  <a:gd name="adj" fmla="val 32262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kumimoji="1" lang="ja-JP" altLang="en-US" sz="4000" dirty="0">
                    <a:solidFill>
                      <a:srgbClr val="0070C0"/>
                    </a:solidFill>
                    <a:latin typeface="UD デジタル 教科書体 NP-B" panose="02020700000000000000" pitchFamily="18" charset="-128"/>
                    <a:ea typeface="UD デジタル 教科書体 NP-B" panose="02020700000000000000" pitchFamily="18" charset="-128"/>
                  </a:rPr>
                  <a:t>　</a:t>
                </a:r>
                <a:endParaRPr kumimoji="1" lang="ja-JP" altLang="en-US" sz="4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endParaRPr>
              </a:p>
            </p:txBody>
          </p:sp>
          <p:sp>
            <p:nvSpPr>
              <p:cNvPr id="13" name="フローチャート: 端子 12">
                <a:extLst>
                  <a:ext uri="{FF2B5EF4-FFF2-40B4-BE49-F238E27FC236}">
                    <a16:creationId xmlns:a16="http://schemas.microsoft.com/office/drawing/2014/main" id="{D83AEA39-DA01-49E4-8225-4FEF1EA62ABF}"/>
                  </a:ext>
                </a:extLst>
              </p:cNvPr>
              <p:cNvSpPr/>
              <p:nvPr/>
            </p:nvSpPr>
            <p:spPr>
              <a:xfrm>
                <a:off x="7536160" y="1689288"/>
                <a:ext cx="2297360" cy="587584"/>
              </a:xfrm>
              <a:prstGeom prst="flowChartTerminator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sz="4800" dirty="0">
                    <a:solidFill>
                      <a:srgbClr val="0070C0"/>
                    </a:solidFill>
                  </a:rPr>
                  <a:t>●</a:t>
                </a:r>
                <a:r>
                  <a:rPr kumimoji="1" lang="ja-JP" altLang="en-US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●●</a:t>
                </a: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F6D70F95-C26C-4FC6-8406-243ED45EFD2C}"/>
              </a:ext>
            </a:extLst>
          </p:cNvPr>
          <p:cNvGrpSpPr/>
          <p:nvPr/>
        </p:nvGrpSpPr>
        <p:grpSpPr>
          <a:xfrm>
            <a:off x="6809184" y="2721162"/>
            <a:ext cx="4320480" cy="720080"/>
            <a:chOff x="6809184" y="1628800"/>
            <a:chExt cx="4320480" cy="720080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0D34EB93-F9C0-4DCB-9D16-3797DFA0AE49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19" name="フローチャート: 端子 18">
              <a:extLst>
                <a:ext uri="{FF2B5EF4-FFF2-40B4-BE49-F238E27FC236}">
                  <a16:creationId xmlns:a16="http://schemas.microsoft.com/office/drawing/2014/main" id="{C9324C26-C072-4E20-A09A-34BC0EBF7DFD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  <a:r>
                <a:rPr kumimoji="1" lang="ja-JP" altLang="en-US" sz="4800" dirty="0">
                  <a:solidFill>
                    <a:srgbClr val="FFFF00"/>
                  </a:solidFill>
                </a:rPr>
                <a:t>●</a:t>
              </a:r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</a:t>
              </a:r>
            </a:p>
          </p:txBody>
        </p:sp>
      </p:grp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4494DD8E-9614-4B2B-B187-1A0DAE3AD195}"/>
              </a:ext>
            </a:extLst>
          </p:cNvPr>
          <p:cNvGrpSpPr/>
          <p:nvPr/>
        </p:nvGrpSpPr>
        <p:grpSpPr>
          <a:xfrm>
            <a:off x="6829697" y="3813524"/>
            <a:ext cx="4320480" cy="720080"/>
            <a:chOff x="6809184" y="1628800"/>
            <a:chExt cx="4320480" cy="720080"/>
          </a:xfrm>
        </p:grpSpPr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13A0F600-F6B8-41E0-9ABD-6F46BC3DF0B8}"/>
                </a:ext>
              </a:extLst>
            </p:cNvPr>
            <p:cNvSpPr/>
            <p:nvPr/>
          </p:nvSpPr>
          <p:spPr>
            <a:xfrm>
              <a:off x="6809184" y="1628800"/>
              <a:ext cx="4320480" cy="720080"/>
            </a:xfrm>
            <a:prstGeom prst="roundRect">
              <a:avLst>
                <a:gd name="adj" fmla="val 32262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ja-JP" altLang="en-US" sz="4000" dirty="0">
                  <a:solidFill>
                    <a:srgbClr val="0070C0"/>
                  </a:solidFill>
                  <a:latin typeface="UD デジタル 教科書体 NP-B" panose="02020700000000000000" pitchFamily="18" charset="-128"/>
                  <a:ea typeface="UD デジタル 教科書体 NP-B" panose="02020700000000000000" pitchFamily="18" charset="-128"/>
                </a:rPr>
                <a:t>　</a:t>
              </a:r>
              <a:endParaRPr kumimoji="1" lang="ja-JP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endParaRPr>
            </a:p>
          </p:txBody>
        </p:sp>
        <p:sp>
          <p:nvSpPr>
            <p:cNvPr id="22" name="フローチャート: 端子 21">
              <a:extLst>
                <a:ext uri="{FF2B5EF4-FFF2-40B4-BE49-F238E27FC236}">
                  <a16:creationId xmlns:a16="http://schemas.microsoft.com/office/drawing/2014/main" id="{47DC354D-9504-46E0-AC87-E542A0C4EAF6}"/>
                </a:ext>
              </a:extLst>
            </p:cNvPr>
            <p:cNvSpPr/>
            <p:nvPr/>
          </p:nvSpPr>
          <p:spPr>
            <a:xfrm>
              <a:off x="7536160" y="1689288"/>
              <a:ext cx="2297360" cy="587584"/>
            </a:xfrm>
            <a:prstGeom prst="flowChartTerminator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●●</a:t>
              </a:r>
              <a:r>
                <a:rPr kumimoji="1" lang="ja-JP" altLang="en-US" sz="4800" dirty="0">
                  <a:solidFill>
                    <a:srgbClr val="FF0000"/>
                  </a:solidFill>
                </a:rPr>
                <a:t>●</a:t>
              </a: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BA0C145-3CF6-4B80-A391-BF6C8F3A7176}"/>
              </a:ext>
            </a:extLst>
          </p:cNvPr>
          <p:cNvGrpSpPr/>
          <p:nvPr/>
        </p:nvGrpSpPr>
        <p:grpSpPr>
          <a:xfrm>
            <a:off x="1415480" y="1772816"/>
            <a:ext cx="3456384" cy="3323888"/>
            <a:chOff x="1415480" y="1772816"/>
            <a:chExt cx="3456384" cy="3323888"/>
          </a:xfrm>
        </p:grpSpPr>
        <p:sp>
          <p:nvSpPr>
            <p:cNvPr id="9" name="角丸四角形 8"/>
            <p:cNvSpPr/>
            <p:nvPr/>
          </p:nvSpPr>
          <p:spPr>
            <a:xfrm>
              <a:off x="1415480" y="1772816"/>
              <a:ext cx="3456384" cy="3323888"/>
            </a:xfrm>
            <a:prstGeom prst="roundRect">
              <a:avLst/>
            </a:prstGeom>
            <a:solidFill>
              <a:srgbClr val="ED7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FED8E8F-56E3-5B47-B0AC-1B93A8B47643}"/>
                </a:ext>
              </a:extLst>
            </p:cNvPr>
            <p:cNvSpPr txBox="1"/>
            <p:nvPr/>
          </p:nvSpPr>
          <p:spPr>
            <a:xfrm>
              <a:off x="1461895" y="3782557"/>
              <a:ext cx="333796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chemeClr val="bg1"/>
                  </a:solidFill>
                </a:rPr>
                <a:t>シーケンス</a:t>
              </a:r>
              <a:endParaRPr kumimoji="1" lang="en-US" altLang="ja-JP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ja-JP" altLang="en-US" sz="2800" b="1" dirty="0">
                  <a:solidFill>
                    <a:schemeClr val="bg1"/>
                  </a:solidFill>
                </a:rPr>
                <a:t>［順番に実行］</a:t>
              </a:r>
              <a:endParaRPr kumimoji="1" lang="ja-JP" altLang="en-US" sz="2800" b="1" dirty="0">
                <a:solidFill>
                  <a:schemeClr val="bg1"/>
                </a:solidFill>
              </a:endParaRPr>
            </a:p>
          </p:txBody>
        </p:sp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5106" y="2181703"/>
              <a:ext cx="1517658" cy="15227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902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F77B6027-0FEC-4667-8940-515B31263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2"/>
            <a:ext cx="12192000" cy="685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73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DE2D061F-850A-4234-8809-5DE142253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3" y="0"/>
            <a:ext cx="121656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30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CD803D1A-418B-4738-A410-66DD58118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83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1073592-F270-4298-84B1-AC5DE52E8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吹き出し: 角を丸めた四角形 1">
            <a:extLst>
              <a:ext uri="{FF2B5EF4-FFF2-40B4-BE49-F238E27FC236}">
                <a16:creationId xmlns:a16="http://schemas.microsoft.com/office/drawing/2014/main" id="{A5F7D5A7-8CD7-4497-8067-3EA0854805F8}"/>
              </a:ext>
            </a:extLst>
          </p:cNvPr>
          <p:cNvSpPr/>
          <p:nvPr/>
        </p:nvSpPr>
        <p:spPr>
          <a:xfrm>
            <a:off x="3719736" y="926602"/>
            <a:ext cx="8064896" cy="2502398"/>
          </a:xfrm>
          <a:prstGeom prst="wedgeRoundRectCallout">
            <a:avLst>
              <a:gd name="adj1" fmla="val -61869"/>
              <a:gd name="adj2" fmla="val -42126"/>
              <a:gd name="adj3" fmla="val 16667"/>
            </a:avLst>
          </a:prstGeom>
          <a:solidFill>
            <a:schemeClr val="bg1"/>
          </a:solidFill>
          <a:ln w="76200"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カメラでさつえいして，</a:t>
            </a:r>
            <a:endParaRPr kumimoji="1" lang="en-US" altLang="ja-JP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ブロックの色が</a:t>
            </a:r>
            <a:endParaRPr lang="en-US" altLang="ja-JP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「こい黄色」になったら</a:t>
            </a:r>
            <a:endParaRPr kumimoji="1" lang="ja-JP" altLang="en-US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04A3EDE5-4D03-4345-87B2-3E5138BBBFFB}"/>
              </a:ext>
            </a:extLst>
          </p:cNvPr>
          <p:cNvSpPr/>
          <p:nvPr/>
        </p:nvSpPr>
        <p:spPr>
          <a:xfrm>
            <a:off x="3143672" y="3717031"/>
            <a:ext cx="8064896" cy="1656185"/>
          </a:xfrm>
          <a:prstGeom prst="wedgeRoundRectCallout">
            <a:avLst>
              <a:gd name="adj1" fmla="val -57783"/>
              <a:gd name="adj2" fmla="val 41464"/>
              <a:gd name="adj3" fmla="val 16667"/>
            </a:avLst>
          </a:prstGeom>
          <a:solidFill>
            <a:schemeClr val="bg1"/>
          </a:solidFill>
          <a:ln w="76200"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左下のマップへ</a:t>
            </a:r>
            <a:endParaRPr lang="en-US" altLang="ja-JP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0867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53BEE53-9692-46E7-9F8F-48E16C201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0"/>
            <a:ext cx="12192000" cy="6854573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BD707BC8-7AA3-4012-A24F-73CDC428E412}"/>
              </a:ext>
            </a:extLst>
          </p:cNvPr>
          <p:cNvSpPr/>
          <p:nvPr/>
        </p:nvSpPr>
        <p:spPr>
          <a:xfrm>
            <a:off x="407368" y="1772815"/>
            <a:ext cx="5544616" cy="2880321"/>
          </a:xfrm>
          <a:prstGeom prst="wedgeRoundRectCallout">
            <a:avLst>
              <a:gd name="adj1" fmla="val 81034"/>
              <a:gd name="adj2" fmla="val 10710"/>
              <a:gd name="adj3" fmla="val 16667"/>
            </a:avLst>
          </a:prstGeom>
          <a:solidFill>
            <a:schemeClr val="bg1"/>
          </a:solidFill>
          <a:ln w="76200">
            <a:solidFill>
              <a:srgbClr val="E6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72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lang="en-US" altLang="ja-JP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でスタート！</a:t>
            </a:r>
            <a:endParaRPr lang="en-US" altLang="ja-JP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202" y="2054421"/>
            <a:ext cx="1562947" cy="156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80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7E73818-BDF8-48CD-B636-B30F0E93A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92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ワイド画面</PresentationFormat>
  <Paragraphs>65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4" baseType="lpstr">
      <vt:lpstr>UD デジタル 教科書体 NP-B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2019-11-15T10:14:52Z</dcterms:created>
  <dcterms:modified xsi:type="dcterms:W3CDTF">2021-11-01T05:46:33Z</dcterms:modified>
</cp:coreProperties>
</file>